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  <p:sldMasterId id="2147483660" r:id="rId2"/>
  </p:sldMasterIdLst>
  <p:sldIdLst>
    <p:sldId id="276" r:id="rId3"/>
    <p:sldId id="275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222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203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59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696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400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869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926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65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292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9495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95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24/03/2014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4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905411" y="2564904"/>
            <a:ext cx="7338997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 ESCRITURA PÚBLICA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Beatriz Adriana Victoria Gerardo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79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Toshiba\Documents\Sin Título 2 P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3" y="1845384"/>
            <a:ext cx="9133067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38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1_Tema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Toshiba</cp:lastModifiedBy>
  <cp:revision>23</cp:revision>
  <dcterms:created xsi:type="dcterms:W3CDTF">2012-08-07T16:35:15Z</dcterms:created>
  <dcterms:modified xsi:type="dcterms:W3CDTF">2014-03-24T19:24:19Z</dcterms:modified>
</cp:coreProperties>
</file>